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  <p:sldMasterId id="2147483696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jp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9B466-02E0-45D4-8DA9-EA7624150A03}" type="datetimeFigureOut">
              <a:rPr lang="en-IN" smtClean="0"/>
              <a:t>06-04-2021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6F379-96F7-49C0-87A7-36F8C1B032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8218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9B466-02E0-45D4-8DA9-EA7624150A03}" type="datetimeFigureOut">
              <a:rPr lang="en-IN" smtClean="0"/>
              <a:t>06-04-2021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6F379-96F7-49C0-87A7-36F8C1B032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53548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9B466-02E0-45D4-8DA9-EA7624150A03}" type="datetimeFigureOut">
              <a:rPr lang="en-IN" smtClean="0"/>
              <a:t>06-04-2021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6F379-96F7-49C0-87A7-36F8C1B032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64563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9B466-02E0-45D4-8DA9-EA7624150A03}" type="datetimeFigureOut">
              <a:rPr lang="en-IN" smtClean="0"/>
              <a:t>06-04-2021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6F379-96F7-49C0-87A7-36F8C1B03219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550172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9B466-02E0-45D4-8DA9-EA7624150A03}" type="datetimeFigureOut">
              <a:rPr lang="en-IN" smtClean="0"/>
              <a:t>06-04-2021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6F379-96F7-49C0-87A7-36F8C1B032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82769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9B466-02E0-45D4-8DA9-EA7624150A03}" type="datetimeFigureOut">
              <a:rPr lang="en-IN" smtClean="0"/>
              <a:t>06-04-2021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6F379-96F7-49C0-87A7-36F8C1B032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64964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9B466-02E0-45D4-8DA9-EA7624150A03}" type="datetimeFigureOut">
              <a:rPr lang="en-IN" smtClean="0"/>
              <a:t>06-04-2021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6F379-96F7-49C0-87A7-36F8C1B032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866481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9B466-02E0-45D4-8DA9-EA7624150A03}" type="datetimeFigureOut">
              <a:rPr lang="en-IN" smtClean="0"/>
              <a:t>06-04-2021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6F379-96F7-49C0-87A7-36F8C1B032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6186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9B466-02E0-45D4-8DA9-EA7624150A03}" type="datetimeFigureOut">
              <a:rPr lang="en-IN" smtClean="0"/>
              <a:t>06-04-2021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6F379-96F7-49C0-87A7-36F8C1B032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824157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9B466-02E0-45D4-8DA9-EA7624150A03}" type="datetimeFigureOut">
              <a:rPr lang="en-IN" smtClean="0"/>
              <a:t>06-04-2021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6F379-96F7-49C0-87A7-36F8C1B032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24244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9B466-02E0-45D4-8DA9-EA7624150A03}" type="datetimeFigureOut">
              <a:rPr lang="en-IN" smtClean="0"/>
              <a:t>06-04-2021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6F379-96F7-49C0-87A7-36F8C1B032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9444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9B466-02E0-45D4-8DA9-EA7624150A03}" type="datetimeFigureOut">
              <a:rPr lang="en-IN" smtClean="0"/>
              <a:t>06-04-2021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6F379-96F7-49C0-87A7-36F8C1B032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162002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9B466-02E0-45D4-8DA9-EA7624150A03}" type="datetimeFigureOut">
              <a:rPr lang="en-IN" smtClean="0"/>
              <a:t>06-04-2021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6F379-96F7-49C0-87A7-36F8C1B032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81583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9B466-02E0-45D4-8DA9-EA7624150A03}" type="datetimeFigureOut">
              <a:rPr lang="en-IN" smtClean="0"/>
              <a:t>06-04-2021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6F379-96F7-49C0-87A7-36F8C1B032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970759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9B466-02E0-45D4-8DA9-EA7624150A03}" type="datetimeFigureOut">
              <a:rPr lang="en-IN" smtClean="0"/>
              <a:t>06-04-2021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6F379-96F7-49C0-87A7-36F8C1B032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731443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9B466-02E0-45D4-8DA9-EA7624150A03}" type="datetimeFigureOut">
              <a:rPr lang="en-IN" smtClean="0"/>
              <a:t>06-04-2021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6F379-96F7-49C0-87A7-36F8C1B032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279826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9B466-02E0-45D4-8DA9-EA7624150A03}" type="datetimeFigureOut">
              <a:rPr lang="en-IN" smtClean="0"/>
              <a:t>06-04-2021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6F379-96F7-49C0-87A7-36F8C1B032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235927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9B466-02E0-45D4-8DA9-EA7624150A03}" type="datetimeFigureOut">
              <a:rPr lang="en-IN" smtClean="0"/>
              <a:t>06-04-2021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6F379-96F7-49C0-87A7-36F8C1B032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766555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9B466-02E0-45D4-8DA9-EA7624150A03}" type="datetimeFigureOut">
              <a:rPr lang="en-IN" smtClean="0"/>
              <a:t>06-04-2021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6F379-96F7-49C0-87A7-36F8C1B032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781746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9B466-02E0-45D4-8DA9-EA7624150A03}" type="datetimeFigureOut">
              <a:rPr lang="en-IN" smtClean="0"/>
              <a:t>06-04-2021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6F379-96F7-49C0-87A7-36F8C1B032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344410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9B466-02E0-45D4-8DA9-EA7624150A03}" type="datetimeFigureOut">
              <a:rPr lang="en-IN" smtClean="0"/>
              <a:t>06-04-2021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6F379-96F7-49C0-87A7-36F8C1B032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37248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9B466-02E0-45D4-8DA9-EA7624150A03}" type="datetimeFigureOut">
              <a:rPr lang="en-IN" smtClean="0"/>
              <a:t>06-04-2021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6F379-96F7-49C0-87A7-36F8C1B032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556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9B466-02E0-45D4-8DA9-EA7624150A03}" type="datetimeFigureOut">
              <a:rPr lang="en-IN" smtClean="0"/>
              <a:t>06-04-2021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6F379-96F7-49C0-87A7-36F8C1B032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29033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9B466-02E0-45D4-8DA9-EA7624150A03}" type="datetimeFigureOut">
              <a:rPr lang="en-IN" smtClean="0"/>
              <a:t>06-04-2021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6F379-96F7-49C0-87A7-36F8C1B032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8702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9B466-02E0-45D4-8DA9-EA7624150A03}" type="datetimeFigureOut">
              <a:rPr lang="en-IN" smtClean="0"/>
              <a:t>06-04-2021</a:t>
            </a:fld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6F379-96F7-49C0-87A7-36F8C1B032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0083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9B466-02E0-45D4-8DA9-EA7624150A03}" type="datetimeFigureOut">
              <a:rPr lang="en-IN" smtClean="0"/>
              <a:t>06-04-2021</a:t>
            </a:fld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6F379-96F7-49C0-87A7-36F8C1B032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8441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9B466-02E0-45D4-8DA9-EA7624150A03}" type="datetimeFigureOut">
              <a:rPr lang="en-IN" smtClean="0"/>
              <a:t>06-04-2021</a:t>
            </a:fld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6F379-96F7-49C0-87A7-36F8C1B032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551989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9B466-02E0-45D4-8DA9-EA7624150A03}" type="datetimeFigureOut">
              <a:rPr lang="en-IN" smtClean="0"/>
              <a:t>06-04-2021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46F379-96F7-49C0-87A7-36F8C1B032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5066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A019B466-02E0-45D4-8DA9-EA7624150A03}" type="datetimeFigureOut">
              <a:rPr lang="en-IN" smtClean="0"/>
              <a:t>06-04-2021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46F379-96F7-49C0-87A7-36F8C1B032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52452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19B466-02E0-45D4-8DA9-EA7624150A03}" type="datetimeFigureOut">
              <a:rPr lang="en-IN" smtClean="0"/>
              <a:t>06-04-2021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46F379-96F7-49C0-87A7-36F8C1B0321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159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96259" y="3010438"/>
            <a:ext cx="4881093" cy="1222812"/>
          </a:xfrm>
        </p:spPr>
        <p:txBody>
          <a:bodyPr/>
          <a:lstStyle/>
          <a:p>
            <a:r>
              <a:rPr lang="en-US" b="1" dirty="0" smtClean="0"/>
              <a:t>Mini Alexa</a:t>
            </a:r>
            <a:endParaRPr lang="en-IN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886421" y="5820568"/>
            <a:ext cx="3090931" cy="861420"/>
          </a:xfrm>
        </p:spPr>
        <p:txBody>
          <a:bodyPr/>
          <a:lstStyle/>
          <a:p>
            <a:r>
              <a:rPr lang="en-US" b="1" dirty="0" smtClean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Prepared by:</a:t>
            </a:r>
          </a:p>
          <a:p>
            <a:r>
              <a:rPr lang="en-US" b="1" dirty="0" smtClean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Om tank  (19dcs147)</a:t>
            </a:r>
            <a:endParaRPr lang="en-IN" b="1" dirty="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574" y="1267890"/>
            <a:ext cx="6654447" cy="4707908"/>
          </a:xfrm>
          <a:prstGeom prst="rect">
            <a:avLst/>
          </a:prstGeom>
        </p:spPr>
      </p:pic>
      <p:sp>
        <p:nvSpPr>
          <p:cNvPr id="5" name="Subtitle 2"/>
          <p:cNvSpPr txBox="1">
            <a:spLocks/>
          </p:cNvSpPr>
          <p:nvPr/>
        </p:nvSpPr>
        <p:spPr>
          <a:xfrm>
            <a:off x="220574" y="151718"/>
            <a:ext cx="3913543" cy="36343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2000" b="0" i="0" kern="1200" cap="all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8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sz="1600" dirty="0" smtClean="0">
                <a:solidFill>
                  <a:schemeClr val="tx1"/>
                </a:solidFill>
              </a:rPr>
              <a:t>Programming in python [ce259]</a:t>
            </a:r>
            <a:endParaRPr lang="en-IN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3543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6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111" y="522289"/>
            <a:ext cx="9404723" cy="1400530"/>
          </a:xfrm>
        </p:spPr>
        <p:txBody>
          <a:bodyPr/>
          <a:lstStyle/>
          <a:p>
            <a:pPr algn="ctr"/>
            <a:r>
              <a:rPr lang="en-US" b="1" dirty="0" smtClean="0"/>
              <a:t>CONTENTS 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4293" y="2128881"/>
            <a:ext cx="8946541" cy="3834037"/>
          </a:xfrm>
        </p:spPr>
        <p:txBody>
          <a:bodyPr>
            <a:normAutofit/>
          </a:bodyPr>
          <a:lstStyle/>
          <a:p>
            <a:r>
              <a:rPr lang="en-US" sz="2200" dirty="0" smtClean="0"/>
              <a:t>Introduction</a:t>
            </a:r>
          </a:p>
          <a:p>
            <a:r>
              <a:rPr lang="en-US" sz="2200" dirty="0" smtClean="0"/>
              <a:t>Why Alexa is required </a:t>
            </a:r>
            <a:r>
              <a:rPr lang="en-US" sz="2200" b="1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??</a:t>
            </a:r>
          </a:p>
          <a:p>
            <a:r>
              <a:rPr lang="en-US" sz="2200" dirty="0" smtClean="0"/>
              <a:t>How does Alexa respond </a:t>
            </a:r>
            <a:r>
              <a:rPr lang="en-US" sz="2200" b="1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??</a:t>
            </a:r>
          </a:p>
          <a:p>
            <a:r>
              <a:rPr lang="en-US" sz="2200" dirty="0" smtClean="0"/>
              <a:t>Requirements</a:t>
            </a:r>
          </a:p>
          <a:p>
            <a:r>
              <a:rPr lang="en-US" sz="2200" dirty="0" smtClean="0"/>
              <a:t>Snapshots</a:t>
            </a:r>
          </a:p>
          <a:p>
            <a:r>
              <a:rPr lang="en-US" sz="2200" dirty="0" smtClean="0"/>
              <a:t>Video</a:t>
            </a:r>
          </a:p>
          <a:p>
            <a:r>
              <a:rPr lang="en-US" sz="2200" dirty="0" smtClean="0"/>
              <a:t>Limitations</a:t>
            </a:r>
          </a:p>
          <a:p>
            <a:r>
              <a:rPr lang="en-US" sz="2200" dirty="0" smtClean="0"/>
              <a:t>Conclusion</a:t>
            </a:r>
            <a:endParaRPr lang="en-IN" sz="2200" dirty="0"/>
          </a:p>
        </p:txBody>
      </p:sp>
    </p:spTree>
    <p:extLst>
      <p:ext uri="{BB962C8B-B14F-4D97-AF65-F5344CB8AC3E}">
        <p14:creationId xmlns:p14="http://schemas.microsoft.com/office/powerpoint/2010/main" val="2880091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1068" y="505375"/>
            <a:ext cx="9404723" cy="899564"/>
          </a:xfrm>
        </p:spPr>
        <p:txBody>
          <a:bodyPr/>
          <a:lstStyle/>
          <a:p>
            <a:pPr algn="ctr"/>
            <a:r>
              <a:rPr lang="en-US" b="1" dirty="0" smtClean="0"/>
              <a:t>INTRODUCTION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91068" y="2220343"/>
            <a:ext cx="7583490" cy="4195481"/>
          </a:xfrm>
        </p:spPr>
        <p:txBody>
          <a:bodyPr>
            <a:normAutofit/>
          </a:bodyPr>
          <a:lstStyle/>
          <a:p>
            <a:r>
              <a:rPr lang="en-US" sz="2200" dirty="0" smtClean="0"/>
              <a:t>Alexa is the virtual assistant Artificial Intelligence technology built for easier and comfortable living of the people.</a:t>
            </a:r>
          </a:p>
          <a:p>
            <a:r>
              <a:rPr lang="en-US" sz="2200" dirty="0"/>
              <a:t>Alexa is the voice service that enables people to interact with devices in a more intuitive way using the voice</a:t>
            </a:r>
            <a:r>
              <a:rPr lang="en-US" sz="2200" dirty="0" smtClean="0"/>
              <a:t>.</a:t>
            </a:r>
          </a:p>
          <a:p>
            <a:r>
              <a:rPr lang="en-US" sz="2200" dirty="0" smtClean="0"/>
              <a:t>Nowadays, Alexa is getting is more and more smarter by controlling </a:t>
            </a:r>
            <a:r>
              <a:rPr lang="en-US" sz="2200" dirty="0"/>
              <a:t>several </a:t>
            </a:r>
            <a:r>
              <a:rPr lang="en-US" sz="2200" dirty="0" smtClean="0"/>
              <a:t>smart devices using </a:t>
            </a:r>
            <a:r>
              <a:rPr lang="en-US" sz="2200" dirty="0"/>
              <a:t>itself as a </a:t>
            </a:r>
            <a:r>
              <a:rPr lang="en-US" sz="2200" dirty="0" smtClean="0"/>
              <a:t>home automation</a:t>
            </a:r>
            <a:r>
              <a:rPr lang="en-US" sz="2200" dirty="0"/>
              <a:t> system. </a:t>
            </a:r>
            <a:endParaRPr lang="en-IN" sz="2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4558" y="1935118"/>
            <a:ext cx="3950527" cy="3950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549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1267" y="478476"/>
            <a:ext cx="9404723" cy="1400530"/>
          </a:xfrm>
        </p:spPr>
        <p:txBody>
          <a:bodyPr/>
          <a:lstStyle/>
          <a:p>
            <a:pPr algn="ctr"/>
            <a:r>
              <a:rPr lang="en-US" b="1" dirty="0" smtClean="0"/>
              <a:t>Why Alexa is required </a:t>
            </a:r>
            <a:r>
              <a:rPr lang="en-US" b="1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??</a:t>
            </a:r>
            <a:endParaRPr lang="en-IN" b="1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398" y="2547166"/>
            <a:ext cx="4097657" cy="2140744"/>
          </a:xfrm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5039378" y="1879006"/>
            <a:ext cx="6860701" cy="44960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sz="2200" dirty="0" smtClean="0"/>
              <a:t>The past decade has been dominated by the touch screen devices.</a:t>
            </a:r>
          </a:p>
          <a:p>
            <a:r>
              <a:rPr lang="en-US" sz="2200" dirty="0" smtClean="0"/>
              <a:t>But now, a new revolution is brewing voice-controlled systems powered by Artificial Intelligence.</a:t>
            </a:r>
          </a:p>
          <a:p>
            <a:r>
              <a:rPr lang="en-US" sz="2200" dirty="0" smtClean="0"/>
              <a:t>Through your own voice , you can control things that you control via touch though.</a:t>
            </a:r>
          </a:p>
          <a:p>
            <a:r>
              <a:rPr lang="en-US" sz="2200" dirty="0" smtClean="0"/>
              <a:t>Instead of controlling everything via apps, we can able to talk to our virtual assistants to control everything from our computers to our home lighting.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631519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3312" y="652388"/>
            <a:ext cx="9404723" cy="1400530"/>
          </a:xfrm>
        </p:spPr>
        <p:txBody>
          <a:bodyPr/>
          <a:lstStyle/>
          <a:p>
            <a:pPr algn="ctr"/>
            <a:r>
              <a:rPr lang="en-US" b="1" dirty="0" smtClean="0"/>
              <a:t>How does Alexa respond </a:t>
            </a:r>
            <a:r>
              <a:rPr lang="en-US" b="1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??</a:t>
            </a:r>
            <a:endParaRPr lang="en-IN" b="1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8"/>
            <a:ext cx="6701285" cy="4195481"/>
          </a:xfrm>
        </p:spPr>
        <p:txBody>
          <a:bodyPr>
            <a:normAutofit/>
          </a:bodyPr>
          <a:lstStyle/>
          <a:p>
            <a:r>
              <a:rPr lang="en-US" sz="2200" dirty="0"/>
              <a:t>Most devices with Alexa allow users to activate the device using a wake-word </a:t>
            </a:r>
            <a:r>
              <a:rPr lang="en-US" sz="2200" dirty="0" smtClean="0"/>
              <a:t>such </a:t>
            </a:r>
            <a:r>
              <a:rPr lang="en-US" sz="2200" dirty="0"/>
              <a:t>as </a:t>
            </a:r>
            <a:r>
              <a:rPr lang="en-US" sz="2200" dirty="0" smtClean="0"/>
              <a:t>Alexa through which it gets to know of doing things.</a:t>
            </a:r>
          </a:p>
          <a:p>
            <a:r>
              <a:rPr lang="en-US" sz="2200" dirty="0" smtClean="0"/>
              <a:t>Users make some requests from their personal or shared devices and Alexa recognizes it.</a:t>
            </a:r>
          </a:p>
          <a:p>
            <a:r>
              <a:rPr lang="en-US" sz="2200" dirty="0" smtClean="0"/>
              <a:t>After that, it looks for the specific word in the sentence and search for it.</a:t>
            </a:r>
          </a:p>
          <a:p>
            <a:r>
              <a:rPr lang="en-US" sz="2200" dirty="0" smtClean="0"/>
              <a:t>Then it replies with the satisfied output if it gets to recognize the sentence.</a:t>
            </a:r>
          </a:p>
          <a:p>
            <a:endParaRPr lang="en-IN" sz="2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4597" y="2857130"/>
            <a:ext cx="4236072" cy="2371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12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4220" y="652388"/>
            <a:ext cx="9404723" cy="1400530"/>
          </a:xfrm>
        </p:spPr>
        <p:txBody>
          <a:bodyPr/>
          <a:lstStyle/>
          <a:p>
            <a:pPr algn="ctr"/>
            <a:r>
              <a:rPr lang="en-US" b="1" dirty="0" smtClean="0"/>
              <a:t>REQUIREMENTS 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 smtClean="0"/>
              <a:t>HARDWARE 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 smtClean="0"/>
              <a:t>The</a:t>
            </a:r>
            <a:r>
              <a:rPr lang="en-US" sz="2000" dirty="0"/>
              <a:t> memory requirement may be </a:t>
            </a:r>
            <a:r>
              <a:rPr lang="en-US" sz="2000" dirty="0" smtClean="0"/>
              <a:t>higher or lower </a:t>
            </a:r>
            <a:r>
              <a:rPr lang="en-US" sz="2000" dirty="0"/>
              <a:t>depending on the complexity of the gadget</a:t>
            </a:r>
            <a:r>
              <a:rPr lang="en-US" sz="2000" dirty="0" smtClean="0"/>
              <a:t>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/>
              <a:t>Your gadget must support Bluetooth 4.2 or above. This can be Classic Bluetooth or Bluetooth Low Energy.</a:t>
            </a:r>
            <a:endParaRPr lang="en-US" sz="2000" dirty="0" smtClean="0"/>
          </a:p>
          <a:p>
            <a:pPr>
              <a:buFont typeface="Wingdings" panose="05000000000000000000" pitchFamily="2" charset="2"/>
              <a:buChar char="q"/>
            </a:pPr>
            <a:r>
              <a:rPr lang="en-US" dirty="0" smtClean="0"/>
              <a:t>SOFTWARE 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 smtClean="0"/>
              <a:t>Python 3.8 or higher version.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 smtClean="0"/>
              <a:t>Pip for python packages and modules.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 smtClean="0"/>
              <a:t>Libraries and Modules  for speech recognition, wikipedia, pywhatkit, pyjokes</a:t>
            </a:r>
            <a:r>
              <a:rPr lang="en-US" sz="2000" dirty="0"/>
              <a:t> </a:t>
            </a:r>
            <a:r>
              <a:rPr lang="en-US" sz="2000" dirty="0" smtClean="0"/>
              <a:t>and many more.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1412141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8341" y="426960"/>
            <a:ext cx="9404723" cy="1400530"/>
          </a:xfrm>
        </p:spPr>
        <p:txBody>
          <a:bodyPr/>
          <a:lstStyle/>
          <a:p>
            <a:pPr algn="ctr"/>
            <a:r>
              <a:rPr lang="en-US" b="1" dirty="0" smtClean="0"/>
              <a:t>SNAPSHOT / VIDEO : </a:t>
            </a:r>
            <a:endParaRPr lang="en-IN" b="1" dirty="0"/>
          </a:p>
        </p:txBody>
      </p:sp>
      <p:pic>
        <p:nvPicPr>
          <p:cNvPr id="4" name="Screen Recording (05-04-2021 20-30-52)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98341" y="1428244"/>
            <a:ext cx="9387251" cy="5230972"/>
          </a:xfrm>
        </p:spPr>
      </p:pic>
    </p:spTree>
    <p:extLst>
      <p:ext uri="{BB962C8B-B14F-4D97-AF65-F5344CB8AC3E}">
        <p14:creationId xmlns:p14="http://schemas.microsoft.com/office/powerpoint/2010/main" val="488218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LIMITATIONS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9"/>
            <a:ext cx="8946541" cy="3703938"/>
          </a:xfrm>
        </p:spPr>
        <p:txBody>
          <a:bodyPr>
            <a:normAutofit/>
          </a:bodyPr>
          <a:lstStyle/>
          <a:p>
            <a:r>
              <a:rPr lang="en-US" sz="2200" dirty="0" smtClean="0"/>
              <a:t>There should be very specific word for searching or doing things.</a:t>
            </a:r>
          </a:p>
          <a:p>
            <a:r>
              <a:rPr lang="en-US" sz="2200" dirty="0" smtClean="0"/>
              <a:t>Enough knowledge limitation.</a:t>
            </a:r>
          </a:p>
          <a:p>
            <a:r>
              <a:rPr lang="en-US" sz="2200" dirty="0" smtClean="0"/>
              <a:t>We can’t change virtual assistant’s name.</a:t>
            </a:r>
          </a:p>
          <a:p>
            <a:r>
              <a:rPr lang="en-US" sz="2200" dirty="0" smtClean="0"/>
              <a:t>Limited to some distance only.</a:t>
            </a:r>
          </a:p>
          <a:p>
            <a:r>
              <a:rPr lang="en-US" sz="2200" dirty="0" smtClean="0"/>
              <a:t>Can’t perform the multiple actions with the one command.</a:t>
            </a:r>
          </a:p>
          <a:p>
            <a:r>
              <a:rPr lang="en-US" sz="2200" dirty="0" smtClean="0"/>
              <a:t>Can’t perform phone calls as it requires your phone to do it.</a:t>
            </a:r>
          </a:p>
          <a:p>
            <a:pPr marL="0" indent="0">
              <a:buNone/>
            </a:pPr>
            <a:endParaRPr lang="en-IN" sz="2200" dirty="0"/>
          </a:p>
        </p:txBody>
      </p:sp>
    </p:spTree>
    <p:extLst>
      <p:ext uri="{BB962C8B-B14F-4D97-AF65-F5344CB8AC3E}">
        <p14:creationId xmlns:p14="http://schemas.microsoft.com/office/powerpoint/2010/main" val="479636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745" y="3111541"/>
            <a:ext cx="4209223" cy="1056545"/>
          </a:xfrm>
        </p:spPr>
        <p:txBody>
          <a:bodyPr/>
          <a:lstStyle/>
          <a:p>
            <a:pPr algn="ctr"/>
            <a:r>
              <a:rPr lang="en-US" sz="4800" b="1" dirty="0" smtClean="0"/>
              <a:t>CONCLUSION</a:t>
            </a:r>
            <a:endParaRPr lang="en-IN" sz="48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71243" y="1677319"/>
            <a:ext cx="6632621" cy="3924990"/>
          </a:xfrm>
        </p:spPr>
        <p:txBody>
          <a:bodyPr>
            <a:noAutofit/>
          </a:bodyPr>
          <a:lstStyle/>
          <a:p>
            <a:r>
              <a:rPr lang="en-US" sz="2400" dirty="0" smtClean="0"/>
              <a:t>From this project, we can draw a conclusion that smart devices and virtual assistants like Alexa are changing the world very widely.</a:t>
            </a:r>
          </a:p>
          <a:p>
            <a:r>
              <a:rPr lang="en-US" sz="2400" dirty="0" smtClean="0"/>
              <a:t>Alexa should reach out to every person in the world for better living of the people and can be more effective than humans.</a:t>
            </a:r>
          </a:p>
          <a:p>
            <a:r>
              <a:rPr lang="en-US" sz="2400" dirty="0" smtClean="0"/>
              <a:t>This can develop into a capable information and controlling tool in the near future.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015271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103</TotalTime>
  <Words>306</Words>
  <Application>Microsoft Office PowerPoint</Application>
  <PresentationFormat>Widescreen</PresentationFormat>
  <Paragraphs>47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Arial</vt:lpstr>
      <vt:lpstr>Calibri</vt:lpstr>
      <vt:lpstr>Calibri Light</vt:lpstr>
      <vt:lpstr>Century Gothic</vt:lpstr>
      <vt:lpstr>Wingdings</vt:lpstr>
      <vt:lpstr>Wingdings 3</vt:lpstr>
      <vt:lpstr>Ion</vt:lpstr>
      <vt:lpstr>Office Theme</vt:lpstr>
      <vt:lpstr>Mini Alexa</vt:lpstr>
      <vt:lpstr>CONTENTS </vt:lpstr>
      <vt:lpstr>INTRODUCTION</vt:lpstr>
      <vt:lpstr>Why Alexa is required ??</vt:lpstr>
      <vt:lpstr>How does Alexa respond ??</vt:lpstr>
      <vt:lpstr>REQUIREMENTS </vt:lpstr>
      <vt:lpstr>SNAPSHOT / VIDEO : </vt:lpstr>
      <vt:lpstr>LIMITATIONS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 Alexa</dc:title>
  <dc:creator>Ruchi</dc:creator>
  <cp:lastModifiedBy>Admin</cp:lastModifiedBy>
  <cp:revision>12</cp:revision>
  <dcterms:created xsi:type="dcterms:W3CDTF">2021-04-04T17:36:53Z</dcterms:created>
  <dcterms:modified xsi:type="dcterms:W3CDTF">2021-04-06T06:26:40Z</dcterms:modified>
</cp:coreProperties>
</file>

<file path=docProps/thumbnail.jpeg>
</file>